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DB39"/>
    <a:srgbClr val="E929B7"/>
    <a:srgbClr val="8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96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93C3E-A241-46CB-A2F6-B2490D791462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026FA-6976-4031-A2C9-8AA825C73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26FA-6976-4031-A2C9-8AA825C737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0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7C81-9D69-4B6F-A7C6-6F746B1E3AE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FE9F-3FED-4954-BDE7-9CA803E4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7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7C81-9D69-4B6F-A7C6-6F746B1E3AE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FE9F-3FED-4954-BDE7-9CA803E4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2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7C81-9D69-4B6F-A7C6-6F746B1E3AE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FE9F-3FED-4954-BDE7-9CA803E4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2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7C81-9D69-4B6F-A7C6-6F746B1E3AE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FE9F-3FED-4954-BDE7-9CA803E4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7C81-9D69-4B6F-A7C6-6F746B1E3AE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FE9F-3FED-4954-BDE7-9CA803E4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5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7C81-9D69-4B6F-A7C6-6F746B1E3AE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FE9F-3FED-4954-BDE7-9CA803E4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7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7C81-9D69-4B6F-A7C6-6F746B1E3AE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FE9F-3FED-4954-BDE7-9CA803E4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4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7C81-9D69-4B6F-A7C6-6F746B1E3AE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FE9F-3FED-4954-BDE7-9CA803E4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9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7C81-9D69-4B6F-A7C6-6F746B1E3AE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FE9F-3FED-4954-BDE7-9CA803E4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4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7C81-9D69-4B6F-A7C6-6F746B1E3AE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FE9F-3FED-4954-BDE7-9CA803E4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5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7C81-9D69-4B6F-A7C6-6F746B1E3AE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FE9F-3FED-4954-BDE7-9CA803E4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7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F7C81-9D69-4B6F-A7C6-6F746B1E3AE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1FE9F-3FED-4954-BDE7-9CA803E4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All about Ms. Gillum!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E929B7"/>
                </a:solidFill>
                <a:latin typeface="AbcAlegria" panose="00000400000000000000" pitchFamily="2" charset="0"/>
              </a:rPr>
              <a:t>Living</a:t>
            </a:r>
            <a:r>
              <a:rPr lang="en-US" sz="6000" dirty="0" smtClean="0">
                <a:latin typeface="AbcAlegria" panose="00000400000000000000" pitchFamily="2" charset="0"/>
              </a:rPr>
              <a:t> </a:t>
            </a:r>
            <a:r>
              <a:rPr lang="en-US" sz="6000" b="1" dirty="0" smtClean="0">
                <a:solidFill>
                  <a:srgbClr val="45DB39"/>
                </a:solidFill>
                <a:latin typeface="AbcAlegria" panose="00000400000000000000" pitchFamily="2" charset="0"/>
              </a:rPr>
              <a:t>in</a:t>
            </a:r>
            <a:r>
              <a:rPr lang="en-US" sz="6000" dirty="0" smtClean="0">
                <a:latin typeface="AbcAlegria" panose="00000400000000000000" pitchFamily="2" charset="0"/>
              </a:rPr>
              <a:t> </a:t>
            </a:r>
            <a: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bcAlegria" panose="00000400000000000000" pitchFamily="2" charset="0"/>
              </a:rPr>
              <a:t>C</a:t>
            </a:r>
            <a:r>
              <a:rPr lang="en-US" sz="6000" b="1" dirty="0" smtClean="0">
                <a:solidFill>
                  <a:srgbClr val="FF0000"/>
                </a:solidFill>
                <a:latin typeface="AbcAlegria" panose="00000400000000000000" pitchFamily="2" charset="0"/>
              </a:rPr>
              <a:t>o</a:t>
            </a:r>
            <a:r>
              <a:rPr lang="en-US" sz="6000" b="1" dirty="0" smtClean="0">
                <a:solidFill>
                  <a:srgbClr val="0070C0"/>
                </a:solidFill>
                <a:latin typeface="AbcAlegria" panose="00000400000000000000" pitchFamily="2" charset="0"/>
              </a:rPr>
              <a:t>l</a:t>
            </a:r>
            <a:r>
              <a:rPr lang="en-US" sz="6000" b="1" dirty="0" smtClean="0">
                <a:solidFill>
                  <a:srgbClr val="E929B7"/>
                </a:solidFill>
                <a:latin typeface="AbcAlegria" panose="00000400000000000000" pitchFamily="2" charset="0"/>
              </a:rPr>
              <a:t>o</a:t>
            </a:r>
            <a:r>
              <a:rPr lang="en-US" sz="6000" b="1" dirty="0" smtClean="0">
                <a:solidFill>
                  <a:srgbClr val="45DB39"/>
                </a:solidFill>
                <a:latin typeface="AbcAlegria" panose="00000400000000000000" pitchFamily="2" charset="0"/>
              </a:rPr>
              <a:t>r</a:t>
            </a:r>
            <a:r>
              <a:rPr lang="en-US" sz="6000" dirty="0" smtClean="0">
                <a:solidFill>
                  <a:srgbClr val="FFFF00"/>
                </a:solidFill>
                <a:latin typeface="AbcAlegria" panose="00000400000000000000" pitchFamily="2" charset="0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E929B7"/>
                </a:solidFill>
                <a:latin typeface="DJ Groovey" panose="00000400000000000000" pitchFamily="2" charset="0"/>
              </a:rPr>
              <a:t>I AM GLAD YOU ARE HERE!</a:t>
            </a:r>
            <a:br>
              <a:rPr lang="en-US" sz="8000" dirty="0" smtClean="0">
                <a:solidFill>
                  <a:srgbClr val="E929B7"/>
                </a:solidFill>
                <a:latin typeface="DJ Groovey" panose="00000400000000000000" pitchFamily="2" charset="0"/>
              </a:rPr>
            </a:br>
            <a:r>
              <a:rPr lang="en-US" sz="8000" b="1" dirty="0" smtClean="0">
                <a:solidFill>
                  <a:srgbClr val="45DB39"/>
                </a:solidFill>
              </a:rPr>
              <a:t>THE CLASS OF </a:t>
            </a:r>
            <a:r>
              <a:rPr lang="en-US" sz="8000" b="1" dirty="0" smtClean="0">
                <a:solidFill>
                  <a:srgbClr val="0070C0"/>
                </a:solidFill>
                <a:latin typeface="DJ Chunky" panose="00000400000000000000" pitchFamily="2" charset="0"/>
              </a:rPr>
              <a:t>2020</a:t>
            </a:r>
            <a:r>
              <a:rPr lang="en-US" sz="8000" b="1" dirty="0" smtClean="0">
                <a:solidFill>
                  <a:srgbClr val="45DB39"/>
                </a:solidFill>
              </a:rPr>
              <a:t> ROCKS!!</a:t>
            </a:r>
            <a:endParaRPr lang="en-US" sz="8000" b="1" dirty="0">
              <a:solidFill>
                <a:srgbClr val="45DB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  <a:latin typeface="DJ Groovey" panose="00000400000000000000" pitchFamily="2" charset="0"/>
              </a:rPr>
              <a:t>What’s up with Ms. G?</a:t>
            </a:r>
            <a:endParaRPr lang="en-US" sz="4800" b="1" dirty="0">
              <a:solidFill>
                <a:srgbClr val="00B0F0"/>
              </a:solidFill>
              <a:latin typeface="DJ Groovey" panose="000004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438400"/>
            <a:ext cx="2590800" cy="2334419"/>
          </a:xfrm>
        </p:spPr>
      </p:pic>
      <p:sp>
        <p:nvSpPr>
          <p:cNvPr id="5" name="TextBox 4"/>
          <p:cNvSpPr txBox="1"/>
          <p:nvPr/>
        </p:nvSpPr>
        <p:spPr>
          <a:xfrm>
            <a:off x="76200" y="1371601"/>
            <a:ext cx="5181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E929B7"/>
                </a:solidFill>
              </a:rPr>
              <a:t>I was born in ___________ ___________, where it is COLD in the winter. Many people celebrate New Year’s Eve in this state!</a:t>
            </a:r>
          </a:p>
          <a:p>
            <a:endParaRPr lang="en-US" b="1" dirty="0" smtClean="0">
              <a:solidFill>
                <a:srgbClr val="E929B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 am the oldest of four children. Because my dad played professional baseball when I was a kid, my siblings and I were all born in different states!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I love baseball, volleyball, shopping, vacationing at the beach, and Starbucks!  And the Aggies, of course! 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I have taught for 31 years! Can you guess how old I am? Prizes for those who guess correctly!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 have taught in the Klein, Wichita Falls, and Bryan independent school districts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62600" y="517406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00B0F0"/>
                </a:solidFill>
              </a:rPr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23557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E929B7"/>
                </a:solidFill>
                <a:latin typeface="DJ Chunky" panose="00000400000000000000" pitchFamily="2" charset="0"/>
              </a:rPr>
              <a:t>My daughters…Bailey and Brady</a:t>
            </a:r>
            <a:endParaRPr lang="en-US" dirty="0">
              <a:solidFill>
                <a:srgbClr val="E929B7"/>
              </a:solidFill>
              <a:latin typeface="DJ Chunky" panose="00000400000000000000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Bailey is 22 and attends SHSU where she is studying to be a TEACHER!</a:t>
            </a:r>
          </a:p>
          <a:p>
            <a:pPr algn="ctr"/>
            <a:r>
              <a:rPr lang="en-US" dirty="0" smtClean="0"/>
              <a:t>Brady is 16 and attends CSHS where she plays volleyball!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4">
                    <a:lumMod val="75000"/>
                  </a:schemeClr>
                </a:solidFill>
                <a:latin typeface="Papyrus" panose="03070502060502030205" pitchFamily="66" charset="0"/>
              </a:rPr>
              <a:t>Bailey!</a:t>
            </a:r>
            <a:endParaRPr lang="en-US" sz="6600" b="1" dirty="0">
              <a:solidFill>
                <a:schemeClr val="accent4">
                  <a:lumMod val="75000"/>
                </a:schemeClr>
              </a:solidFill>
              <a:latin typeface="Papyrus" panose="03070502060502030205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3183136" cy="4244182"/>
          </a:xfrm>
        </p:spPr>
      </p:pic>
    </p:spTree>
    <p:extLst>
      <p:ext uri="{BB962C8B-B14F-4D97-AF65-F5344CB8AC3E}">
        <p14:creationId xmlns:p14="http://schemas.microsoft.com/office/powerpoint/2010/main" val="31515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DJ Groovey" panose="00000400000000000000" pitchFamily="2" charset="0"/>
              </a:rPr>
              <a:t>Smiles!</a:t>
            </a:r>
            <a:endParaRPr lang="en-US" sz="6600" b="1" dirty="0">
              <a:solidFill>
                <a:srgbClr val="00B0F0"/>
              </a:solidFill>
              <a:latin typeface="DJ Groovey" panose="000004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96383"/>
            <a:ext cx="4038600" cy="3933596"/>
          </a:xfrm>
        </p:spPr>
      </p:pic>
    </p:spTree>
    <p:extLst>
      <p:ext uri="{BB962C8B-B14F-4D97-AF65-F5344CB8AC3E}">
        <p14:creationId xmlns:p14="http://schemas.microsoft.com/office/powerpoint/2010/main" val="5160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E929B7"/>
                </a:solidFill>
                <a:latin typeface="AbcAlegria" panose="00000400000000000000" pitchFamily="2" charset="0"/>
              </a:rPr>
              <a:t>Brady!</a:t>
            </a:r>
            <a:endParaRPr lang="en-US" sz="7200" b="1" dirty="0">
              <a:solidFill>
                <a:srgbClr val="E929B7"/>
              </a:solidFill>
              <a:latin typeface="AbcAlegria" panose="000004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88" y="2141247"/>
            <a:ext cx="2733312" cy="3984916"/>
          </a:xfrm>
        </p:spPr>
      </p:pic>
    </p:spTree>
    <p:extLst>
      <p:ext uri="{BB962C8B-B14F-4D97-AF65-F5344CB8AC3E}">
        <p14:creationId xmlns:p14="http://schemas.microsoft.com/office/powerpoint/2010/main" val="11656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latin typeface="DJ Groovey" panose="00000400000000000000" pitchFamily="2" charset="0"/>
              </a:rPr>
              <a:t>More smiles!</a:t>
            </a:r>
            <a:endParaRPr lang="en-US" sz="6000" b="1" dirty="0">
              <a:solidFill>
                <a:srgbClr val="7030A0"/>
              </a:solidFill>
              <a:latin typeface="DJ Groovey" panose="000004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905000"/>
            <a:ext cx="4168323" cy="4038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3404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E929B7"/>
                </a:solidFill>
              </a:rPr>
              <a:t>Love my girls!</a:t>
            </a:r>
            <a:endParaRPr lang="en-US" sz="5400" b="1" dirty="0">
              <a:solidFill>
                <a:srgbClr val="E929B7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72" y="1547767"/>
            <a:ext cx="2166528" cy="270464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257550" cy="4343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4219"/>
            <a:ext cx="30480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55" y="1828801"/>
            <a:ext cx="2971799" cy="3962399"/>
          </a:xfrm>
        </p:spPr>
      </p:pic>
    </p:spTree>
    <p:extLst>
      <p:ext uri="{BB962C8B-B14F-4D97-AF65-F5344CB8AC3E}">
        <p14:creationId xmlns:p14="http://schemas.microsoft.com/office/powerpoint/2010/main" val="8463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5715000" cy="9906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More family!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Papyrus" panose="03070502060502030205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4" y="20097"/>
            <a:ext cx="2386484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68575"/>
            <a:ext cx="3200400" cy="421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256"/>
            <a:ext cx="2590800" cy="3460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4" y="4058698"/>
            <a:ext cx="2860169" cy="2652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38" y="4719818"/>
            <a:ext cx="2433083" cy="20630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75728"/>
            <a:ext cx="2505075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189</Words>
  <Application>Microsoft Office PowerPoint</Application>
  <PresentationFormat>On-screen Show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All about Ms. Gillum!</vt:lpstr>
      <vt:lpstr>What’s up with Ms. G?</vt:lpstr>
      <vt:lpstr>My daughters…Bailey and Brady</vt:lpstr>
      <vt:lpstr>Bailey!</vt:lpstr>
      <vt:lpstr>Smiles!</vt:lpstr>
      <vt:lpstr>Brady!</vt:lpstr>
      <vt:lpstr>More smiles!</vt:lpstr>
      <vt:lpstr>Love my girls!</vt:lpstr>
      <vt:lpstr>More family!</vt:lpstr>
      <vt:lpstr>I AM GLAD YOU ARE HERE! THE CLASS OF 2020 ROCKS!!</vt:lpstr>
    </vt:vector>
  </TitlesOfParts>
  <Company>College Station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Ms. Gillum!</dc:title>
  <dc:creator>Windows User</dc:creator>
  <cp:lastModifiedBy>Windows User</cp:lastModifiedBy>
  <cp:revision>9</cp:revision>
  <dcterms:created xsi:type="dcterms:W3CDTF">2015-08-23T18:55:25Z</dcterms:created>
  <dcterms:modified xsi:type="dcterms:W3CDTF">2016-05-18T12:15:38Z</dcterms:modified>
</cp:coreProperties>
</file>